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42" r:id="rId5"/>
    <p:sldId id="351" r:id="rId6"/>
    <p:sldId id="352" r:id="rId7"/>
    <p:sldId id="348" r:id="rId8"/>
    <p:sldId id="349" r:id="rId9"/>
    <p:sldId id="353" r:id="rId10"/>
    <p:sldId id="350" r:id="rId11"/>
  </p:sldIdLst>
  <p:sldSz cx="12192000" cy="6858000"/>
  <p:notesSz cx="6858000" cy="9144000"/>
  <p:defaultTextStyle>
    <a:defPPr rtl="0">
      <a:defRPr lang="sv-SE"/>
    </a:defPPr>
    <a:lvl1pPr marL="0" algn="l" defTabSz="914400" rtl="0" eaLnBrk="1" latinLnBrk="0" hangingPunct="1">
      <a:defRPr lang="sv-SE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sv-SE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sv-SE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sv-SE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sv-SE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sv-SE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sv-SE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sv-SE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sv-SE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8AF849-BF6D-4CB1-ABD9-857474B618F2}" v="11" dt="2023-01-03T19:33:10.4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5646"/>
  </p:normalViewPr>
  <p:slideViewPr>
    <p:cSldViewPr snapToGrid="0" snapToObjects="1" showGuides="1">
      <p:cViewPr varScale="1">
        <p:scale>
          <a:sx n="108" d="100"/>
          <a:sy n="108" d="100"/>
        </p:scale>
        <p:origin x="120" y="18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Carlsson" userId="5a204a13120f5686" providerId="LiveId" clId="{AD8AF849-BF6D-4CB1-ABD9-857474B618F2}"/>
    <pc:docChg chg="undo custSel modSld">
      <pc:chgData name="Daniel Carlsson" userId="5a204a13120f5686" providerId="LiveId" clId="{AD8AF849-BF6D-4CB1-ABD9-857474B618F2}" dt="2023-01-03T19:33:44.829" v="74" actId="255"/>
      <pc:docMkLst>
        <pc:docMk/>
      </pc:docMkLst>
      <pc:sldChg chg="addSp delSp modSp mod">
        <pc:chgData name="Daniel Carlsson" userId="5a204a13120f5686" providerId="LiveId" clId="{AD8AF849-BF6D-4CB1-ABD9-857474B618F2}" dt="2023-01-03T19:33:44.829" v="74" actId="255"/>
        <pc:sldMkLst>
          <pc:docMk/>
          <pc:sldMk cId="2498031464" sldId="342"/>
        </pc:sldMkLst>
        <pc:spChg chg="del mod">
          <ac:chgData name="Daniel Carlsson" userId="5a204a13120f5686" providerId="LiveId" clId="{AD8AF849-BF6D-4CB1-ABD9-857474B618F2}" dt="2023-01-03T19:26:06.093" v="49" actId="478"/>
          <ac:spMkLst>
            <pc:docMk/>
            <pc:sldMk cId="2498031464" sldId="342"/>
            <ac:spMk id="2" creationId="{997874EA-2F67-60CD-631F-5A787057F8CE}"/>
          </ac:spMkLst>
        </pc:spChg>
        <pc:spChg chg="add mod">
          <ac:chgData name="Daniel Carlsson" userId="5a204a13120f5686" providerId="LiveId" clId="{AD8AF849-BF6D-4CB1-ABD9-857474B618F2}" dt="2023-01-03T19:33:44.829" v="74" actId="255"/>
          <ac:spMkLst>
            <pc:docMk/>
            <pc:sldMk cId="2498031464" sldId="342"/>
            <ac:spMk id="6" creationId="{92E258D6-EEA1-6159-D250-4E6813C9B870}"/>
          </ac:spMkLst>
        </pc:spChg>
      </pc:sldChg>
      <pc:sldChg chg="modSp mod">
        <pc:chgData name="Daniel Carlsson" userId="5a204a13120f5686" providerId="LiveId" clId="{AD8AF849-BF6D-4CB1-ABD9-857474B618F2}" dt="2023-01-03T19:31:29.572" v="62" actId="108"/>
        <pc:sldMkLst>
          <pc:docMk/>
          <pc:sldMk cId="3049025764" sldId="348"/>
        </pc:sldMkLst>
        <pc:spChg chg="mod">
          <ac:chgData name="Daniel Carlsson" userId="5a204a13120f5686" providerId="LiveId" clId="{AD8AF849-BF6D-4CB1-ABD9-857474B618F2}" dt="2023-01-03T19:31:29.572" v="62" actId="108"/>
          <ac:spMkLst>
            <pc:docMk/>
            <pc:sldMk cId="3049025764" sldId="348"/>
            <ac:spMk id="2" creationId="{261FEC72-58E2-1B97-DDA6-628DFCBBA00A}"/>
          </ac:spMkLst>
        </pc:spChg>
      </pc:sldChg>
      <pc:sldChg chg="modSp mod">
        <pc:chgData name="Daniel Carlsson" userId="5a204a13120f5686" providerId="LiveId" clId="{AD8AF849-BF6D-4CB1-ABD9-857474B618F2}" dt="2023-01-03T19:32:57.093" v="72" actId="790"/>
        <pc:sldMkLst>
          <pc:docMk/>
          <pc:sldMk cId="1250634373" sldId="349"/>
        </pc:sldMkLst>
        <pc:spChg chg="mod">
          <ac:chgData name="Daniel Carlsson" userId="5a204a13120f5686" providerId="LiveId" clId="{AD8AF849-BF6D-4CB1-ABD9-857474B618F2}" dt="2023-01-03T19:32:57.093" v="72" actId="790"/>
          <ac:spMkLst>
            <pc:docMk/>
            <pc:sldMk cId="1250634373" sldId="349"/>
            <ac:spMk id="6" creationId="{D1DEB00A-2030-7241-16B2-C12E2800F680}"/>
          </ac:spMkLst>
        </pc:spChg>
      </pc:sldChg>
      <pc:sldChg chg="modSp mod">
        <pc:chgData name="Daniel Carlsson" userId="5a204a13120f5686" providerId="LiveId" clId="{AD8AF849-BF6D-4CB1-ABD9-857474B618F2}" dt="2023-01-03T19:32:34.022" v="70" actId="790"/>
        <pc:sldMkLst>
          <pc:docMk/>
          <pc:sldMk cId="79002458" sldId="350"/>
        </pc:sldMkLst>
        <pc:spChg chg="mod">
          <ac:chgData name="Daniel Carlsson" userId="5a204a13120f5686" providerId="LiveId" clId="{AD8AF849-BF6D-4CB1-ABD9-857474B618F2}" dt="2023-01-03T19:32:34.022" v="70" actId="790"/>
          <ac:spMkLst>
            <pc:docMk/>
            <pc:sldMk cId="79002458" sldId="350"/>
            <ac:spMk id="2" creationId="{88979E75-B9FE-CF36-3664-1AB293ED0050}"/>
          </ac:spMkLst>
        </pc:spChg>
      </pc:sldChg>
      <pc:sldChg chg="addSp delSp modSp mod">
        <pc:chgData name="Daniel Carlsson" userId="5a204a13120f5686" providerId="LiveId" clId="{AD8AF849-BF6D-4CB1-ABD9-857474B618F2}" dt="2023-01-03T19:33:25.578" v="73" actId="790"/>
        <pc:sldMkLst>
          <pc:docMk/>
          <pc:sldMk cId="2249031310" sldId="351"/>
        </pc:sldMkLst>
        <pc:spChg chg="mod">
          <ac:chgData name="Daniel Carlsson" userId="5a204a13120f5686" providerId="LiveId" clId="{AD8AF849-BF6D-4CB1-ABD9-857474B618F2}" dt="2023-01-03T19:33:25.578" v="73" actId="790"/>
          <ac:spMkLst>
            <pc:docMk/>
            <pc:sldMk cId="2249031310" sldId="351"/>
            <ac:spMk id="2" creationId="{7D58ABCF-B0F6-3B9E-078F-2A8A22C56DAA}"/>
          </ac:spMkLst>
        </pc:spChg>
        <pc:spChg chg="mod">
          <ac:chgData name="Daniel Carlsson" userId="5a204a13120f5686" providerId="LiveId" clId="{AD8AF849-BF6D-4CB1-ABD9-857474B618F2}" dt="2023-01-03T19:27:52.146" v="57" actId="1076"/>
          <ac:spMkLst>
            <pc:docMk/>
            <pc:sldMk cId="2249031310" sldId="351"/>
            <ac:spMk id="3" creationId="{B90F77A5-9A4F-1583-1DB9-95BA90866C29}"/>
          </ac:spMkLst>
        </pc:spChg>
        <pc:spChg chg="del mod">
          <ac:chgData name="Daniel Carlsson" userId="5a204a13120f5686" providerId="LiveId" clId="{AD8AF849-BF6D-4CB1-ABD9-857474B618F2}" dt="2023-01-03T19:27:21.615" v="55" actId="478"/>
          <ac:spMkLst>
            <pc:docMk/>
            <pc:sldMk cId="2249031310" sldId="351"/>
            <ac:spMk id="4" creationId="{5AC76B71-3E57-E2F3-291A-39B418022AD7}"/>
          </ac:spMkLst>
        </pc:spChg>
        <pc:spChg chg="add del mod">
          <ac:chgData name="Daniel Carlsson" userId="5a204a13120f5686" providerId="LiveId" clId="{AD8AF849-BF6D-4CB1-ABD9-857474B618F2}" dt="2023-01-03T19:27:41.316" v="56" actId="478"/>
          <ac:spMkLst>
            <pc:docMk/>
            <pc:sldMk cId="2249031310" sldId="351"/>
            <ac:spMk id="6" creationId="{3BD8A63E-E0B0-247C-DC57-4CE11ACC205F}"/>
          </ac:spMkLst>
        </pc:spChg>
      </pc:sldChg>
      <pc:sldChg chg="modSp mod modAnim">
        <pc:chgData name="Daniel Carlsson" userId="5a204a13120f5686" providerId="LiveId" clId="{AD8AF849-BF6D-4CB1-ABD9-857474B618F2}" dt="2023-01-03T19:31:21.242" v="61" actId="108"/>
        <pc:sldMkLst>
          <pc:docMk/>
          <pc:sldMk cId="3984182267" sldId="352"/>
        </pc:sldMkLst>
        <pc:spChg chg="mod">
          <ac:chgData name="Daniel Carlsson" userId="5a204a13120f5686" providerId="LiveId" clId="{AD8AF849-BF6D-4CB1-ABD9-857474B618F2}" dt="2023-01-03T19:31:21.242" v="61" actId="108"/>
          <ac:spMkLst>
            <pc:docMk/>
            <pc:sldMk cId="3984182267" sldId="352"/>
            <ac:spMk id="2" creationId="{E7D2945C-94BA-AC11-295D-E4CACAC7E5FA}"/>
          </ac:spMkLst>
        </pc:spChg>
        <pc:spChg chg="mod">
          <ac:chgData name="Daniel Carlsson" userId="5a204a13120f5686" providerId="LiveId" clId="{AD8AF849-BF6D-4CB1-ABD9-857474B618F2}" dt="2023-01-03T19:30:15.885" v="58" actId="6549"/>
          <ac:spMkLst>
            <pc:docMk/>
            <pc:sldMk cId="3984182267" sldId="352"/>
            <ac:spMk id="4" creationId="{F7A615C6-5B0E-9C55-4354-0FE24FAB35EE}"/>
          </ac:spMkLst>
        </pc:spChg>
        <pc:spChg chg="mod">
          <ac:chgData name="Daniel Carlsson" userId="5a204a13120f5686" providerId="LiveId" clId="{AD8AF849-BF6D-4CB1-ABD9-857474B618F2}" dt="2023-01-03T19:20:27.084" v="13" actId="1076"/>
          <ac:spMkLst>
            <pc:docMk/>
            <pc:sldMk cId="3984182267" sldId="352"/>
            <ac:spMk id="28" creationId="{197F046A-7911-3E0E-7D88-A57CF0028A0A}"/>
          </ac:spMkLst>
        </pc:spChg>
        <pc:spChg chg="mod">
          <ac:chgData name="Daniel Carlsson" userId="5a204a13120f5686" providerId="LiveId" clId="{AD8AF849-BF6D-4CB1-ABD9-857474B618F2}" dt="2023-01-03T19:20:20.147" v="12" actId="1076"/>
          <ac:spMkLst>
            <pc:docMk/>
            <pc:sldMk cId="3984182267" sldId="352"/>
            <ac:spMk id="30" creationId="{A63CC359-8A44-9313-ADA5-3E961D2CC84F}"/>
          </ac:spMkLst>
        </pc:spChg>
        <pc:spChg chg="mod">
          <ac:chgData name="Daniel Carlsson" userId="5a204a13120f5686" providerId="LiveId" clId="{AD8AF849-BF6D-4CB1-ABD9-857474B618F2}" dt="2023-01-03T19:20:15.550" v="11" actId="1076"/>
          <ac:spMkLst>
            <pc:docMk/>
            <pc:sldMk cId="3984182267" sldId="352"/>
            <ac:spMk id="32" creationId="{3DB2DABA-9EFA-FC6D-50D6-0493014B4A51}"/>
          </ac:spMkLst>
        </pc:spChg>
      </pc:sldChg>
      <pc:sldChg chg="modSp mod">
        <pc:chgData name="Daniel Carlsson" userId="5a204a13120f5686" providerId="LiveId" clId="{AD8AF849-BF6D-4CB1-ABD9-857474B618F2}" dt="2023-01-03T19:32:45.616" v="71" actId="790"/>
        <pc:sldMkLst>
          <pc:docMk/>
          <pc:sldMk cId="4196037848" sldId="353"/>
        </pc:sldMkLst>
        <pc:spChg chg="mod">
          <ac:chgData name="Daniel Carlsson" userId="5a204a13120f5686" providerId="LiveId" clId="{AD8AF849-BF6D-4CB1-ABD9-857474B618F2}" dt="2023-01-03T19:32:45.616" v="71" actId="790"/>
          <ac:spMkLst>
            <pc:docMk/>
            <pc:sldMk cId="4196037848" sldId="353"/>
            <ac:spMk id="6" creationId="{D1DEB00A-2030-7241-16B2-C12E2800F68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sv-SE" sz="1200"/>
            </a:lvl1pPr>
          </a:lstStyle>
          <a:p>
            <a:pPr rtl="0"/>
            <a:endParaRPr lang="sv-SE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sv-SE" sz="1200"/>
            </a:lvl1pPr>
          </a:lstStyle>
          <a:p>
            <a:pPr rtl="0"/>
            <a:fld id="{B7BCF170-067A-4B73-8F07-7716793EE6BF}" type="datetime1">
              <a:rPr lang="sv-SE" smtClean="0"/>
              <a:t>2023-01-03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sv-SE" sz="1200"/>
            </a:lvl1pPr>
          </a:lstStyle>
          <a:p>
            <a:pPr rtl="0"/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sv-SE" sz="1200"/>
            </a:lvl1pPr>
          </a:lstStyle>
          <a:p>
            <a:pPr rtl="0"/>
            <a:fld id="{463FF618-F07E-477B-AA5D-612E7A56D40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sv-SE" sz="1200"/>
            </a:lvl1pPr>
          </a:lstStyle>
          <a:p>
            <a:pPr rtl="0"/>
            <a:endParaRPr lang="sv-SE" dirty="0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sv-SE" sz="1200"/>
            </a:lvl1pPr>
          </a:lstStyle>
          <a:p>
            <a:pPr rtl="0"/>
            <a:fld id="{B0EA24D1-6836-44F6-A731-855D1756CEBD}" type="datetime1">
              <a:rPr lang="sv-SE" smtClean="0"/>
              <a:t>2023-01-03</a:t>
            </a:fld>
            <a:endParaRPr lang="sv-SE" dirty="0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sv-SE"/>
            </a:defPPr>
          </a:lstStyle>
          <a:p>
            <a:pPr lvl="0" rtl="0"/>
            <a:r>
              <a:rPr lang="sv-SE"/>
              <a:t>Redigera format för bakgrundstext</a:t>
            </a:r>
          </a:p>
          <a:p>
            <a:pPr lvl="1" rtl="0"/>
            <a:r>
              <a:rPr lang="sv-SE"/>
              <a:t>Nivå två</a:t>
            </a:r>
          </a:p>
          <a:p>
            <a:pPr lvl="2" rtl="0"/>
            <a:r>
              <a:rPr lang="sv-SE"/>
              <a:t>Nivå tre</a:t>
            </a:r>
          </a:p>
          <a:p>
            <a:pPr lvl="3" rtl="0"/>
            <a:r>
              <a:rPr lang="sv-SE"/>
              <a:t>Nivå fyra</a:t>
            </a:r>
          </a:p>
          <a:p>
            <a:pPr lvl="4" rtl="0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sv-SE" sz="1200"/>
            </a:lvl1pPr>
          </a:lstStyle>
          <a:p>
            <a:pPr rtl="0"/>
            <a:endParaRPr lang="sv-SE" dirty="0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sv-SE" sz="1200"/>
            </a:lvl1pPr>
          </a:lstStyle>
          <a:p>
            <a:pPr rtl="0"/>
            <a:fld id="{DEF75CB5-5666-5049-9AE0-38EFD385C21E}" type="slidenum">
              <a:rPr lang="sv-SE" smtClean="0"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sv-SE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sv-SE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sv-SE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sv-SE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sv-SE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sv-SE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sv-SE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sv-SE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sv-SE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sv-SE" smtClean="0"/>
              <a:t>1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60735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sv-SE" smtClean="0"/>
              <a:t>2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943988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fld id="{DEF75CB5-5666-5049-9AE0-38EFD385C21E}" type="slidenum">
              <a:rPr lang="sv-SE" smtClean="0"/>
              <a:t>3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sv-SE" smtClean="0"/>
              <a:t>4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513941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sv-SE" smtClean="0"/>
              <a:t>5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858960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sv-SE" smtClean="0"/>
              <a:t>6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3252141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fld id="{DEF75CB5-5666-5049-9AE0-38EFD385C21E}" type="slidenum">
              <a:rPr lang="sv-SE" smtClean="0"/>
              <a:t>7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998932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latshållare för innehåll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Platshållare för innehåll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sv-SE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sv-SE"/>
              <a:t>Klicka för att redigera rubriken</a:t>
            </a:r>
          </a:p>
        </p:txBody>
      </p:sp>
      <p:sp>
        <p:nvSpPr>
          <p:cNvPr id="12" name="Underrubrik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sv-SE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sv-SE" sz="2000"/>
            </a:lvl2pPr>
            <a:lvl3pPr marL="914400" indent="0" algn="ctr">
              <a:buNone/>
              <a:defRPr lang="sv-SE" sz="1800"/>
            </a:lvl3pPr>
            <a:lvl4pPr marL="1371600" indent="0" algn="ctr">
              <a:buNone/>
              <a:defRPr lang="sv-SE" sz="1600"/>
            </a:lvl4pPr>
            <a:lvl5pPr marL="1828800" indent="0" algn="ctr">
              <a:buNone/>
              <a:defRPr lang="sv-SE" sz="1600"/>
            </a:lvl5pPr>
            <a:lvl6pPr marL="2286000" indent="0" algn="ctr">
              <a:buNone/>
              <a:defRPr lang="sv-SE" sz="1600"/>
            </a:lvl6pPr>
            <a:lvl7pPr marL="2743200" indent="0" algn="ctr">
              <a:buNone/>
              <a:defRPr lang="sv-SE" sz="1600"/>
            </a:lvl7pPr>
            <a:lvl8pPr marL="3200400" indent="0" algn="ctr">
              <a:buNone/>
              <a:defRPr lang="sv-SE" sz="1600"/>
            </a:lvl8pPr>
            <a:lvl9pPr marL="3657600" indent="0" algn="ctr">
              <a:buNone/>
              <a:defRPr lang="sv-SE" sz="1600"/>
            </a:lvl9pPr>
          </a:lstStyle>
          <a:p>
            <a:pPr rtl="0"/>
            <a:r>
              <a:rPr lang="sv-SE"/>
              <a:t>Klicka för att redigera underrubriken</a:t>
            </a:r>
          </a:p>
        </p:txBody>
      </p:sp>
      <p:sp>
        <p:nvSpPr>
          <p:cNvPr id="8" name="Platshållare för text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sv-SE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sv-SE"/>
              <a:t>Klicka om du vill redigera textformatet i bildbakgrunden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npassad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latshållare för innehåll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Platshållare för innehåll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ktangulär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sv-SE"/>
            </a:defPPr>
          </a:lstStyle>
          <a:p>
            <a:pPr rtl="0"/>
            <a:r>
              <a:rPr lang="sv-SE" noProof="0"/>
              <a:t>Klicka för att redigera rubrikformat</a:t>
            </a:r>
          </a:p>
        </p:txBody>
      </p:sp>
      <p:sp>
        <p:nvSpPr>
          <p:cNvPr id="13" name="Ellips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noProof="0"/>
          </a:p>
        </p:txBody>
      </p:sp>
      <p:sp>
        <p:nvSpPr>
          <p:cNvPr id="14" name="Ellips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noProof="0"/>
          </a:p>
        </p:txBody>
      </p:sp>
      <p:sp>
        <p:nvSpPr>
          <p:cNvPr id="21" name="Platshållare för text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sv-SE" sz="2000"/>
            </a:lvl1pPr>
          </a:lstStyle>
          <a:p>
            <a:pPr lvl="0" rtl="0"/>
            <a:r>
              <a:rPr lang="sv-SE" noProof="0"/>
              <a:t>Klicka om du vill redigera textformatet i bildbakgrunden</a:t>
            </a:r>
          </a:p>
        </p:txBody>
      </p:sp>
      <p:sp>
        <p:nvSpPr>
          <p:cNvPr id="18" name="Platshållare för text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sv-SE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sv-SE"/>
            </a:pPr>
            <a:r>
              <a:rPr lang="sv-SE" noProof="0">
                <a:solidFill>
                  <a:schemeClr val="bg1"/>
                </a:solidFill>
              </a:rPr>
              <a:t>Klicka om du vill redigera textformatet i bildbakgrunden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sv-SE"/>
            </a:pPr>
            <a:r>
              <a:rPr lang="sv-SE" noProof="0">
                <a:solidFill>
                  <a:schemeClr val="bg1"/>
                </a:solidFill>
              </a:rPr>
              <a:t>Klicka om du vill redigera textformatet i bildbakgrunden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sv-SE"/>
            </a:pPr>
            <a:r>
              <a:rPr lang="sv-SE" noProof="0">
                <a:solidFill>
                  <a:schemeClr val="bg1"/>
                </a:solidFill>
              </a:rPr>
              <a:t>Klicka om du vill redigera textformatet i bildbakgrunden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sv-SE"/>
            </a:pPr>
            <a:endParaRPr lang="sv-SE" noProof="0">
              <a:solidFill>
                <a:schemeClr val="bg1"/>
              </a:solidFill>
            </a:endParaRPr>
          </a:p>
          <a:p>
            <a:pPr rtl="0"/>
            <a:endParaRPr lang="sv-SE" noProof="0">
              <a:solidFill>
                <a:schemeClr val="bg1"/>
              </a:solidFill>
            </a:endParaRPr>
          </a:p>
          <a:p>
            <a:pPr rtl="0"/>
            <a:endParaRPr lang="sv-SE" noProof="0">
              <a:solidFill>
                <a:schemeClr val="bg1"/>
              </a:solidFill>
            </a:endParaRPr>
          </a:p>
        </p:txBody>
      </p:sp>
      <p:cxnSp>
        <p:nvCxnSpPr>
          <p:cNvPr id="15" name="Rak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latshållare för sidfot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sv-SE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sv-SE" noProof="0"/>
              <a:t>Vetenskapliga resultat</a:t>
            </a:r>
          </a:p>
        </p:txBody>
      </p:sp>
      <p:sp>
        <p:nvSpPr>
          <p:cNvPr id="19" name="Platshållare för bildnumm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sv-SE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sv-SE" noProof="0" smtClean="0"/>
              <a:pPr/>
              <a:t>‹#›</a:t>
            </a:fld>
            <a:endParaRPr lang="sv-SE" noProof="0"/>
          </a:p>
        </p:txBody>
      </p:sp>
      <p:sp>
        <p:nvSpPr>
          <p:cNvPr id="16" name="Grafik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noProof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npassad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Bild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ktangulär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sv-SE" spc="0"/>
            </a:lvl1pPr>
          </a:lstStyle>
          <a:p>
            <a:pPr rtl="0"/>
            <a:r>
              <a:rPr lang="sv-SE" noProof="0"/>
              <a:t>Klicka här för att ändra format</a:t>
            </a:r>
          </a:p>
        </p:txBody>
      </p:sp>
      <p:sp>
        <p:nvSpPr>
          <p:cNvPr id="25" name="Platshållare för text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sv-SE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sv-SE" noProof="0"/>
              <a:t>Redigera format för bakgrundstext</a:t>
            </a:r>
          </a:p>
        </p:txBody>
      </p:sp>
      <p:cxnSp>
        <p:nvCxnSpPr>
          <p:cNvPr id="12" name="Rak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ak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latshållare för text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sv-SE" sz="2000"/>
            </a:lvl1pPr>
          </a:lstStyle>
          <a:p>
            <a:pPr lvl="0" rtl="0"/>
            <a:r>
              <a:rPr lang="sv-SE" noProof="0"/>
              <a:t>Redigera format för bakgrundstext</a:t>
            </a:r>
          </a:p>
        </p:txBody>
      </p:sp>
      <p:sp>
        <p:nvSpPr>
          <p:cNvPr id="19" name="Platshållare för text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sv-SE" sz="2000"/>
            </a:lvl1pPr>
          </a:lstStyle>
          <a:p>
            <a:pPr lvl="0" rtl="0"/>
            <a:r>
              <a:rPr lang="sv-SE" noProof="0"/>
              <a:t>Redigera format för bakgrundstext</a:t>
            </a:r>
          </a:p>
        </p:txBody>
      </p:sp>
      <p:sp>
        <p:nvSpPr>
          <p:cNvPr id="21" name="Platshållare för text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sv-SE" sz="2000"/>
            </a:lvl1pPr>
          </a:lstStyle>
          <a:p>
            <a:pPr lvl="0" rtl="0"/>
            <a:r>
              <a:rPr lang="sv-SE" noProof="0"/>
              <a:t>Redigera format för bakgrundstext</a:t>
            </a:r>
          </a:p>
        </p:txBody>
      </p:sp>
      <p:sp>
        <p:nvSpPr>
          <p:cNvPr id="22" name="Platshållare för sidfot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sv-SE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sv-SE" noProof="0"/>
              <a:t>Vetenskapliga resultat</a:t>
            </a:r>
          </a:p>
        </p:txBody>
      </p:sp>
      <p:sp>
        <p:nvSpPr>
          <p:cNvPr id="23" name="Platshållare för bildnumm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sv-SE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sv-SE" noProof="0" smtClean="0"/>
              <a:pPr/>
              <a:t>‹#›</a:t>
            </a:fld>
            <a:endParaRPr lang="sv-SE" noProof="0"/>
          </a:p>
        </p:txBody>
      </p:sp>
      <p:sp>
        <p:nvSpPr>
          <p:cNvPr id="14" name="Grafik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noProof="0"/>
          </a:p>
        </p:txBody>
      </p:sp>
      <p:sp>
        <p:nvSpPr>
          <p:cNvPr id="15" name="Grafik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noProof="0"/>
          </a:p>
        </p:txBody>
      </p:sp>
      <p:sp>
        <p:nvSpPr>
          <p:cNvPr id="16" name="Grafik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noProof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Anpassad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Bild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ktangulär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sv-SE" spc="0"/>
            </a:lvl1pPr>
          </a:lstStyle>
          <a:p>
            <a:pPr rtl="0"/>
            <a:r>
              <a:rPr lang="sv-SE"/>
              <a:t>Klicka här för att ändra mall för rubrikformat</a:t>
            </a:r>
          </a:p>
        </p:txBody>
      </p:sp>
      <p:sp>
        <p:nvSpPr>
          <p:cNvPr id="38" name="Platshållare för text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sv-SE" sz="2000" spc="300"/>
            </a:lvl1pPr>
          </a:lstStyle>
          <a:p>
            <a:pPr lvl="0" rtl="0"/>
            <a:r>
              <a:rPr lang="sv-SE"/>
              <a:t>Klicka för att redigera texten</a:t>
            </a:r>
          </a:p>
        </p:txBody>
      </p:sp>
      <p:sp>
        <p:nvSpPr>
          <p:cNvPr id="40" name="Platshållare för text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sv-SE" sz="2000" spc="300"/>
            </a:lvl1pPr>
          </a:lstStyle>
          <a:p>
            <a:pPr lvl="0" rtl="0"/>
            <a:r>
              <a:rPr lang="sv-SE"/>
              <a:t>Klicka för att redigera texten</a:t>
            </a:r>
          </a:p>
        </p:txBody>
      </p:sp>
      <p:sp>
        <p:nvSpPr>
          <p:cNvPr id="5" name="Platshållare för innehåll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sv-SE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sv-SE" sz="1600"/>
            </a:lvl2pPr>
            <a:lvl3pPr marL="859536" indent="-283464">
              <a:defRPr lang="sv-SE" sz="1600"/>
            </a:lvl3pPr>
            <a:lvl4pPr marL="1152144">
              <a:defRPr lang="sv-SE" sz="1600"/>
            </a:lvl4pPr>
          </a:lstStyle>
          <a:p>
            <a:pPr lvl="0" rtl="0"/>
            <a:r>
              <a:rPr lang="sv-SE"/>
              <a:t>Klicka här för att ändra format på bakgrundstexten</a:t>
            </a:r>
          </a:p>
          <a:p>
            <a:pPr lvl="1" rtl="0"/>
            <a:r>
              <a:rPr lang="sv-SE"/>
              <a:t>Nivå två</a:t>
            </a:r>
          </a:p>
          <a:p>
            <a:pPr lvl="2" rtl="0"/>
            <a:r>
              <a:rPr lang="sv-SE"/>
              <a:t>Nivå tre</a:t>
            </a:r>
          </a:p>
          <a:p>
            <a:pPr lvl="3" rtl="0"/>
            <a:r>
              <a:rPr lang="sv-SE"/>
              <a:t>Nivå fyra</a:t>
            </a:r>
          </a:p>
        </p:txBody>
      </p:sp>
      <p:sp>
        <p:nvSpPr>
          <p:cNvPr id="19" name="Platshållare för innehåll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sv-SE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sv-SE" sz="1600"/>
            </a:lvl2pPr>
            <a:lvl3pPr marL="859536" indent="-283464">
              <a:defRPr lang="sv-SE" sz="1600"/>
            </a:lvl3pPr>
            <a:lvl4pPr marL="1152144">
              <a:defRPr lang="sv-SE" sz="1600"/>
            </a:lvl4pPr>
          </a:lstStyle>
          <a:p>
            <a:pPr lvl="0" rtl="0"/>
            <a:r>
              <a:rPr lang="sv-SE"/>
              <a:t>Klicka här för att ändra format på bakgrundstexten</a:t>
            </a:r>
          </a:p>
          <a:p>
            <a:pPr lvl="1" rtl="0"/>
            <a:r>
              <a:rPr lang="sv-SE"/>
              <a:t>Nivå två</a:t>
            </a:r>
          </a:p>
          <a:p>
            <a:pPr lvl="2" rtl="0"/>
            <a:r>
              <a:rPr lang="sv-SE"/>
              <a:t>Nivå tre</a:t>
            </a:r>
          </a:p>
          <a:p>
            <a:pPr lvl="3" rtl="0"/>
            <a:r>
              <a:rPr lang="sv-SE"/>
              <a:t>Nivå fyra</a:t>
            </a:r>
          </a:p>
        </p:txBody>
      </p:sp>
      <p:sp>
        <p:nvSpPr>
          <p:cNvPr id="41" name="Grafik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42" name="Grafik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44" name="Grafik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15" name="Platshållare för sidfot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sv-SE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sv-SE"/>
              <a:t>Vetenskapliga resultat</a:t>
            </a:r>
          </a:p>
        </p:txBody>
      </p:sp>
      <p:sp>
        <p:nvSpPr>
          <p:cNvPr id="16" name="Platshållare för bildnumm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sv-SE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8" name="Grafik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ktangulär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dirty="0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sv-SE"/>
            </a:defPPr>
          </a:lstStyle>
          <a:p>
            <a:pPr lvl="0" rtl="0"/>
            <a:r>
              <a:rPr lang="sv-SE"/>
              <a:t>Klicka här för att ändra format på bakgrundstexten</a:t>
            </a:r>
          </a:p>
          <a:p>
            <a:pPr lvl="1" rtl="0"/>
            <a:r>
              <a:rPr lang="sv-SE"/>
              <a:t>Nivå två</a:t>
            </a:r>
          </a:p>
          <a:p>
            <a:pPr lvl="2" rtl="0"/>
            <a:r>
              <a:rPr lang="sv-SE"/>
              <a:t>Nivå tre</a:t>
            </a:r>
          </a:p>
          <a:p>
            <a:pPr lvl="3" rtl="0"/>
            <a:r>
              <a:rPr lang="sv-SE"/>
              <a:t>Nivå fyra</a:t>
            </a:r>
          </a:p>
          <a:p>
            <a:pPr lvl="4" rtl="0"/>
            <a:r>
              <a:rPr lang="sv-SE"/>
              <a:t>Nivå fem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sv-SE" spc="0"/>
            </a:lvl1pPr>
          </a:lstStyle>
          <a:p>
            <a:pPr rtl="0"/>
            <a:r>
              <a:rPr lang="sv-SE"/>
              <a:t>Klicka här för att ändra mall för rubrikformat</a:t>
            </a:r>
          </a:p>
        </p:txBody>
      </p:sp>
      <p:sp>
        <p:nvSpPr>
          <p:cNvPr id="11" name="Grafik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13" name="Grafik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15" name="Platshållare för sidfot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sv-SE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sv-SE"/>
              <a:t>Vetenskapliga resultat</a:t>
            </a:r>
          </a:p>
        </p:txBody>
      </p:sp>
      <p:sp>
        <p:nvSpPr>
          <p:cNvPr id="16" name="Platshållare för bildnumm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sv-SE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Grafik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19" name="Grafik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ubrik och innehåll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ktangulär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dirty="0"/>
          </a:p>
        </p:txBody>
      </p:sp>
      <p:sp>
        <p:nvSpPr>
          <p:cNvPr id="8" name="Platshållare för innehåll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sv-SE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sv-SE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Klicka om du vill infoga bild eller grafik här</a:t>
            </a:r>
            <a:endParaRPr lang="sv-SE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sv-SE" spc="0"/>
            </a:lvl1pPr>
          </a:lstStyle>
          <a:p>
            <a:pPr rtl="0"/>
            <a:r>
              <a:rPr lang="sv-SE"/>
              <a:t>Klicka här för att ändra mall för rubrikformat</a:t>
            </a:r>
          </a:p>
        </p:txBody>
      </p:sp>
      <p:sp>
        <p:nvSpPr>
          <p:cNvPr id="11" name="Grafik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13" name="Grafik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15" name="Platshållare för sidfot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sv-SE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sv-SE"/>
              <a:t>Vetenskapliga resultat</a:t>
            </a:r>
          </a:p>
        </p:txBody>
      </p:sp>
      <p:sp>
        <p:nvSpPr>
          <p:cNvPr id="16" name="Platshållare för bildnumm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sv-SE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7" name="Grafik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19" name="Grafik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npassad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ktangulär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Autofit/>
          </a:bodyPr>
          <a:lstStyle>
            <a:lvl1pPr algn="ctr">
              <a:defRPr lang="sv-SE" spc="0"/>
            </a:lvl1pPr>
          </a:lstStyle>
          <a:p>
            <a:pPr rtl="0"/>
            <a:r>
              <a:rPr lang="sv-SE" noProof="0"/>
              <a:t>Klicka här för att ändra format</a:t>
            </a:r>
          </a:p>
        </p:txBody>
      </p:sp>
      <p:sp>
        <p:nvSpPr>
          <p:cNvPr id="26" name="Platshållare för innehåll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sv-SE" sz="1800"/>
            </a:lvl1pPr>
            <a:lvl2pPr>
              <a:defRPr lang="sv-SE" sz="1600"/>
            </a:lvl2pPr>
            <a:lvl3pPr>
              <a:defRPr lang="sv-SE" sz="1400"/>
            </a:lvl3pPr>
            <a:lvl4pPr>
              <a:defRPr lang="sv-SE" sz="1200"/>
            </a:lvl4pPr>
            <a:lvl5pPr>
              <a:defRPr lang="sv-SE" sz="1200"/>
            </a:lvl5pPr>
          </a:lstStyle>
          <a:p>
            <a:pPr lvl="0" rtl="0"/>
            <a:r>
              <a:rPr lang="sv-SE" noProof="0"/>
              <a:t>Redigera format för bakgrundstext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</a:p>
        </p:txBody>
      </p:sp>
      <p:sp>
        <p:nvSpPr>
          <p:cNvPr id="23" name="Platshållare för innehåll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sv-SE" sz="1800"/>
            </a:lvl1pPr>
            <a:lvl2pPr>
              <a:defRPr lang="sv-SE" sz="1600"/>
            </a:lvl2pPr>
            <a:lvl3pPr>
              <a:defRPr lang="sv-SE" sz="1400"/>
            </a:lvl3pPr>
            <a:lvl4pPr>
              <a:defRPr lang="sv-SE" sz="1200"/>
            </a:lvl4pPr>
            <a:lvl5pPr>
              <a:defRPr lang="sv-SE" sz="1200"/>
            </a:lvl5pPr>
          </a:lstStyle>
          <a:p>
            <a:pPr lvl="0" rtl="0"/>
            <a:r>
              <a:rPr lang="sv-SE" noProof="0"/>
              <a:t>Redigera format för bakgrundstext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</a:p>
        </p:txBody>
      </p:sp>
      <p:sp>
        <p:nvSpPr>
          <p:cNvPr id="17" name="Platshållare för innehåll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sv-SE" sz="1800"/>
            </a:lvl1pPr>
            <a:lvl2pPr>
              <a:defRPr lang="sv-SE" sz="1600"/>
            </a:lvl2pPr>
            <a:lvl3pPr>
              <a:defRPr lang="sv-SE" sz="1400"/>
            </a:lvl3pPr>
            <a:lvl4pPr>
              <a:defRPr lang="sv-SE" sz="1200"/>
            </a:lvl4pPr>
            <a:lvl5pPr>
              <a:defRPr lang="sv-SE" sz="1200"/>
            </a:lvl5pPr>
          </a:lstStyle>
          <a:p>
            <a:pPr lvl="0" rtl="0"/>
            <a:r>
              <a:rPr lang="sv-SE" noProof="0"/>
              <a:t>Redigera format för bakgrundstext</a:t>
            </a:r>
          </a:p>
          <a:p>
            <a:pPr lvl="1" rtl="0"/>
            <a:r>
              <a:rPr lang="sv-SE" noProof="0"/>
              <a:t>Nivå två</a:t>
            </a:r>
          </a:p>
          <a:p>
            <a:pPr lvl="2" rtl="0"/>
            <a:r>
              <a:rPr lang="sv-SE" noProof="0"/>
              <a:t>Nivå tre</a:t>
            </a:r>
          </a:p>
          <a:p>
            <a:pPr lvl="3" rtl="0"/>
            <a:r>
              <a:rPr lang="sv-SE" noProof="0"/>
              <a:t>Nivå fyra</a:t>
            </a:r>
          </a:p>
          <a:p>
            <a:pPr lvl="4" rtl="0"/>
            <a:r>
              <a:rPr lang="sv-SE" noProof="0"/>
              <a:t>Nivå fem</a:t>
            </a:r>
          </a:p>
        </p:txBody>
      </p:sp>
      <p:sp>
        <p:nvSpPr>
          <p:cNvPr id="14" name="Platshållare för text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sv-SE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 rtl="0"/>
            <a:r>
              <a:rPr lang="sv-SE" noProof="0"/>
              <a:t>Redigera format för bakgrundstext</a:t>
            </a:r>
          </a:p>
        </p:txBody>
      </p:sp>
      <p:sp>
        <p:nvSpPr>
          <p:cNvPr id="24" name="Grafik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noProof="0"/>
          </a:p>
        </p:txBody>
      </p:sp>
      <p:sp>
        <p:nvSpPr>
          <p:cNvPr id="25" name="Ellips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noProof="0"/>
          </a:p>
        </p:txBody>
      </p:sp>
      <p:sp>
        <p:nvSpPr>
          <p:cNvPr id="13" name="Platshållare för sidfot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sv-SE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sv-SE" noProof="0"/>
              <a:t>Vetenskapliga resultat</a:t>
            </a:r>
          </a:p>
        </p:txBody>
      </p:sp>
      <p:sp>
        <p:nvSpPr>
          <p:cNvPr id="15" name="Platshållare för bildnumm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sv-SE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sv-SE" noProof="0" smtClean="0"/>
              <a:pPr/>
              <a:t>‹#›</a:t>
            </a:fld>
            <a:endParaRPr lang="sv-SE" noProof="0"/>
          </a:p>
        </p:txBody>
      </p:sp>
      <p:sp>
        <p:nvSpPr>
          <p:cNvPr id="16" name="Grafik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noProof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npassad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ktangulär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sv-SE" spc="0"/>
            </a:lvl1pPr>
          </a:lstStyle>
          <a:p>
            <a:pPr rtl="0"/>
            <a:r>
              <a:rPr lang="sv-SE"/>
              <a:t>Klicka här för att ändra mall för rubrikformat</a:t>
            </a:r>
          </a:p>
        </p:txBody>
      </p:sp>
      <p:sp>
        <p:nvSpPr>
          <p:cNvPr id="21" name="Platshållare för innehåll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sv-SE" sz="1800"/>
            </a:lvl1pPr>
            <a:lvl2pPr>
              <a:defRPr lang="sv-SE" sz="1600"/>
            </a:lvl2pPr>
            <a:lvl3pPr>
              <a:defRPr lang="sv-SE" sz="1400"/>
            </a:lvl3pPr>
            <a:lvl4pPr>
              <a:defRPr lang="sv-SE" sz="1200"/>
            </a:lvl4pPr>
            <a:lvl5pPr>
              <a:defRPr lang="sv-SE" sz="1200"/>
            </a:lvl5pPr>
          </a:lstStyle>
          <a:p>
            <a:pPr lvl="0" rtl="0"/>
            <a:r>
              <a:rPr lang="sv-SE"/>
              <a:t>Klicka här för att ändra format på bakgrundstexten</a:t>
            </a:r>
          </a:p>
          <a:p>
            <a:pPr lvl="1" rtl="0"/>
            <a:r>
              <a:rPr lang="sv-SE"/>
              <a:t>Nivå två</a:t>
            </a:r>
          </a:p>
          <a:p>
            <a:pPr lvl="2" rtl="0"/>
            <a:r>
              <a:rPr lang="sv-SE"/>
              <a:t>Nivå tre</a:t>
            </a:r>
          </a:p>
          <a:p>
            <a:pPr lvl="3" rtl="0"/>
            <a:r>
              <a:rPr lang="sv-SE"/>
              <a:t>Nivå fyra</a:t>
            </a:r>
          </a:p>
          <a:p>
            <a:pPr lvl="4" rtl="0"/>
            <a:r>
              <a:rPr lang="sv-SE"/>
              <a:t>Nivå fem</a:t>
            </a:r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sv-SE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7" name="Grafik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9" name="Grafik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14" name="Platshållare för sidfot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sv-SE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sv-SE"/>
              <a:t>Vetenskapliga resultat</a:t>
            </a:r>
          </a:p>
        </p:txBody>
      </p:sp>
      <p:sp>
        <p:nvSpPr>
          <p:cNvPr id="20" name="Platshållare för bildnumm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sv-SE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6" name="Grafik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  <p:sp>
        <p:nvSpPr>
          <p:cNvPr id="17" name="Grafik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Anpassad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latshållare för innehåll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Platshållare för innehåll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ktangulär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dirty="0"/>
          </a:p>
        </p:txBody>
      </p:sp>
      <p:cxnSp>
        <p:nvCxnSpPr>
          <p:cNvPr id="19" name="Rak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llips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algn="ctr" rtl="0"/>
            <a:endParaRPr lang="sv-SE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sv-SE"/>
            </a:defPPr>
          </a:lstStyle>
          <a:p>
            <a:pPr rtl="0"/>
            <a:r>
              <a:rPr lang="sv-SE"/>
              <a:t>Klicka för att redigera rubriken</a:t>
            </a:r>
          </a:p>
        </p:txBody>
      </p:sp>
      <p:sp>
        <p:nvSpPr>
          <p:cNvPr id="28" name="Platshållare för text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sv-SE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sv-SE"/>
              <a:t>Klicka här för att ändra format på bakgrundstexten</a:t>
            </a:r>
          </a:p>
        </p:txBody>
      </p:sp>
      <p:sp>
        <p:nvSpPr>
          <p:cNvPr id="16" name="Platshållare för sidfot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sv-SE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sv-SE"/>
              <a:t>Vetenskapliga resultat</a:t>
            </a:r>
          </a:p>
        </p:txBody>
      </p:sp>
      <p:sp>
        <p:nvSpPr>
          <p:cNvPr id="17" name="Platshållare för bildnumm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sv-SE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18" name="Grafik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sv-SE"/>
            </a:defPPr>
          </a:lstStyle>
          <a:p>
            <a:pPr rtl="0"/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sv-SE"/>
            </a:defPPr>
          </a:lstStyle>
          <a:p>
            <a:pPr rtl="0"/>
            <a:r>
              <a:rPr lang="sv-SE"/>
              <a:t>Klicka här för att ändra 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sv-SE"/>
            </a:defPPr>
          </a:lstStyle>
          <a:p>
            <a:pPr lvl="0" rtl="0"/>
            <a:r>
              <a:rPr lang="sv-SE"/>
              <a:t>Redigera format för bakgrundstext</a:t>
            </a:r>
          </a:p>
          <a:p>
            <a:pPr lvl="1" rtl="0"/>
            <a:r>
              <a:rPr lang="sv-SE"/>
              <a:t>Nivå två</a:t>
            </a:r>
          </a:p>
          <a:p>
            <a:pPr lvl="2" rtl="0"/>
            <a:r>
              <a:rPr lang="sv-SE"/>
              <a:t>Nivå tre</a:t>
            </a:r>
          </a:p>
          <a:p>
            <a:pPr lvl="3" rtl="0"/>
            <a:r>
              <a:rPr lang="sv-SE"/>
              <a:t>Nivå fyra</a:t>
            </a:r>
          </a:p>
          <a:p>
            <a:pPr lvl="4" rtl="0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sv-SE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sv-SE" dirty="0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sv-SE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sv-SE"/>
              <a:t>Vetenskapliga resultat</a:t>
            </a:r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sv-SE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sv-SE" smtClean="0"/>
              <a:pPr/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sv-SE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sv-SE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sv-SE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sv-SE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sv-SE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sv-SE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sv-SE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derrubrik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r>
              <a:rPr lang="en-US" dirty="0"/>
              <a:t>Military Medicine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r>
              <a:rPr lang="sv-SE" dirty="0"/>
              <a:t>Daniel Carlsson</a:t>
            </a:r>
          </a:p>
        </p:txBody>
      </p:sp>
      <p:sp>
        <p:nvSpPr>
          <p:cNvPr id="6" name="Rubrik 5">
            <a:extLst>
              <a:ext uri="{FF2B5EF4-FFF2-40B4-BE49-F238E27FC236}">
                <a16:creationId xmlns:a16="http://schemas.microsoft.com/office/drawing/2014/main" id="{92E258D6-EEA1-6159-D250-4E6813C9B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3341" y="3062796"/>
            <a:ext cx="8685318" cy="957236"/>
          </a:xfrm>
        </p:spPr>
        <p:txBody>
          <a:bodyPr/>
          <a:lstStyle/>
          <a:p>
            <a:pPr marL="0" marR="0" lvl="0" indent="0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3EBF9"/>
                </a:solidFill>
                <a:effectLst/>
                <a:uLnTx/>
                <a:uFillTx/>
                <a:latin typeface="Biome"/>
                <a:ea typeface="+mn-ea"/>
                <a:cs typeface="Biome" panose="020B0503030204020804" pitchFamily="34" charset="0"/>
              </a:rPr>
              <a:t>Developing and Testing a Web-Based Provider Training for Cognitive Behavioral Therapy of Insomnia.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73EBF9"/>
                </a:solidFill>
                <a:effectLst/>
                <a:uLnTx/>
                <a:uFillTx/>
                <a:latin typeface="Biome"/>
                <a:ea typeface="+mn-ea"/>
                <a:cs typeface="Biome" panose="020B05030302040208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r>
              <a:rPr lang="en-US" sz="4800" dirty="0">
                <a:solidFill>
                  <a:srgbClr val="73EBF9"/>
                </a:solidFill>
                <a:latin typeface="Biome"/>
                <a:ea typeface="+mn-ea"/>
              </a:rPr>
              <a:t>Purpose of the article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20772" y="2870224"/>
            <a:ext cx="7276404" cy="1855327"/>
          </a:xfrm>
        </p:spPr>
        <p:txBody>
          <a:bodyPr rtlCol="0"/>
          <a:lstStyle>
            <a:defPPr>
              <a:defRPr lang="sv-SE"/>
            </a:defPPr>
          </a:lstStyle>
          <a:p>
            <a:pPr rtl="0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make cognitive behavioral therapy for insomnia (CBT-I) more accessible and effective for health providers especially for the military.</a:t>
            </a:r>
          </a:p>
          <a:p>
            <a:pPr rtl="0"/>
            <a:r>
              <a:rPr lang="en-US" dirty="0"/>
              <a:t>Improve the long-term benefits compared to medical supplements.</a:t>
            </a:r>
          </a:p>
          <a:p>
            <a:pPr rtl="0"/>
            <a:r>
              <a:rPr lang="en-US" dirty="0"/>
              <a:t>Improve day-to-day work for patients in a more cost-effective way.</a:t>
            </a:r>
          </a:p>
          <a:p>
            <a:pPr rtl="0"/>
            <a:endParaRPr lang="sv-SE" dirty="0"/>
          </a:p>
        </p:txBody>
      </p:sp>
      <p:sp>
        <p:nvSpPr>
          <p:cNvPr id="18" name="Platshållare för bildnumm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fld id="{FE024F78-56A6-7740-B68D-8D4D026EDF3F}" type="slidenum">
              <a:rPr lang="sv-SE" smtClean="0"/>
              <a:pPr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666699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666699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666699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r>
              <a:rPr lang="en-US" sz="4800" dirty="0">
                <a:solidFill>
                  <a:srgbClr val="73EBF9"/>
                </a:solidFill>
                <a:latin typeface="Biome"/>
                <a:ea typeface="+mn-ea"/>
              </a:rPr>
              <a:t>Methods used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032641" y="1487222"/>
            <a:ext cx="10389476" cy="1815653"/>
          </a:xfrm>
        </p:spPr>
        <p:txBody>
          <a:bodyPr rtlCol="0"/>
          <a:lstStyle>
            <a:defPPr>
              <a:defRPr lang="sv-SE"/>
            </a:defPPr>
          </a:lstStyle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course was designed by specialists in user-centered web design and the content was developed by experts in CBT-I and military behavioral health. </a:t>
            </a:r>
            <a:endParaRPr lang="sv-S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course was refined through alpha and beta testing and feedback from CBT-I behavioral health providers. </a:t>
            </a:r>
            <a:endParaRPr lang="sv-S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pilot study was also conducted to compare the effectiveness of CBTIweb.org to an in-person workshop. </a:t>
            </a:r>
            <a:endParaRPr lang="sv-S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 rtl="0"/>
            <a:endParaRPr lang="sv-SE" dirty="0"/>
          </a:p>
        </p:txBody>
      </p:sp>
      <p:sp>
        <p:nvSpPr>
          <p:cNvPr id="28" name="Platshållare för text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428999"/>
            <a:ext cx="2522391" cy="1721355"/>
          </a:xfrm>
        </p:spPr>
        <p:txBody>
          <a:bodyPr rtlCol="0"/>
          <a:lstStyle>
            <a:defPPr>
              <a:defRPr lang="sv-SE"/>
            </a:defPPr>
          </a:lstStyle>
          <a:p>
            <a:pPr rtl="0"/>
            <a:r>
              <a:rPr lang="sv-SE" u="sng" dirty="0"/>
              <a:t>Alfa-</a:t>
            </a:r>
            <a:r>
              <a:rPr lang="sv-SE" u="sng" dirty="0" err="1"/>
              <a:t>testing</a:t>
            </a:r>
            <a:endParaRPr lang="sv-SE" u="sng" dirty="0"/>
          </a:p>
          <a:p>
            <a:pPr rtl="0"/>
            <a:r>
              <a:rPr lang="sv-SE" sz="1800" dirty="0" err="1"/>
              <a:t>Only</a:t>
            </a:r>
            <a:r>
              <a:rPr lang="sv-SE" sz="1800" dirty="0"/>
              <a:t> </a:t>
            </a:r>
            <a:r>
              <a:rPr lang="sv-SE" sz="1800" dirty="0" err="1"/>
              <a:t>invited</a:t>
            </a:r>
            <a:endParaRPr lang="sv-SE" sz="1800" dirty="0"/>
          </a:p>
        </p:txBody>
      </p:sp>
      <p:sp>
        <p:nvSpPr>
          <p:cNvPr id="30" name="Platshållare för text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682397" y="3429000"/>
            <a:ext cx="2840414" cy="1721355"/>
          </a:xfrm>
        </p:spPr>
        <p:txBody>
          <a:bodyPr rtlCol="0"/>
          <a:lstStyle>
            <a:defPPr>
              <a:defRPr lang="sv-SE"/>
            </a:defPPr>
          </a:lstStyle>
          <a:p>
            <a:pPr rtl="0"/>
            <a:r>
              <a:rPr lang="sv-SE" u="sng" dirty="0"/>
              <a:t>Beta-</a:t>
            </a:r>
            <a:r>
              <a:rPr lang="sv-SE" u="sng" dirty="0" err="1"/>
              <a:t>testing</a:t>
            </a:r>
            <a:endParaRPr lang="sv-SE" u="sng" dirty="0"/>
          </a:p>
          <a:p>
            <a:pPr rtl="0"/>
            <a:r>
              <a:rPr lang="sv-SE" sz="1800" dirty="0"/>
              <a:t>Nationwide</a:t>
            </a:r>
          </a:p>
        </p:txBody>
      </p:sp>
      <p:sp>
        <p:nvSpPr>
          <p:cNvPr id="32" name="Platshållare för text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290162"/>
            <a:ext cx="2587137" cy="1721355"/>
          </a:xfrm>
        </p:spPr>
        <p:txBody>
          <a:bodyPr rtlCol="0"/>
          <a:lstStyle>
            <a:defPPr>
              <a:defRPr lang="sv-SE"/>
            </a:defPPr>
          </a:lstStyle>
          <a:p>
            <a:pPr rtl="0"/>
            <a:endParaRPr lang="sv-SE" dirty="0"/>
          </a:p>
          <a:p>
            <a:pPr rtl="0"/>
            <a:r>
              <a:rPr lang="sv-SE" u="sng" dirty="0"/>
              <a:t>Pilot-</a:t>
            </a:r>
            <a:r>
              <a:rPr lang="sv-SE" u="sng" dirty="0" err="1"/>
              <a:t>study</a:t>
            </a:r>
            <a:endParaRPr lang="sv-SE" u="sng" dirty="0"/>
          </a:p>
          <a:p>
            <a:pPr rtl="0"/>
            <a:r>
              <a:rPr lang="sv-SE" sz="1800" dirty="0" err="1"/>
              <a:t>Licensed</a:t>
            </a:r>
            <a:r>
              <a:rPr lang="sv-SE" sz="1800" dirty="0"/>
              <a:t> CBT-I </a:t>
            </a:r>
            <a:r>
              <a:rPr lang="sv-SE" sz="1800" dirty="0" err="1"/>
              <a:t>health</a:t>
            </a:r>
            <a:r>
              <a:rPr lang="sv-SE" sz="1800" dirty="0"/>
              <a:t> </a:t>
            </a:r>
            <a:r>
              <a:rPr lang="sv-SE" sz="1800" dirty="0" err="1"/>
              <a:t>providers</a:t>
            </a:r>
            <a:endParaRPr lang="sv-SE" sz="1800" dirty="0"/>
          </a:p>
        </p:txBody>
      </p:sp>
      <p:sp>
        <p:nvSpPr>
          <p:cNvPr id="11" name="Platshållare för bildnumm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fld id="{FE024F78-56A6-7740-B68D-8D4D026EDF3F}" type="slidenum">
              <a:rPr lang="sv-SE" smtClean="0"/>
              <a:pPr/>
              <a:t>3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666699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666699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666699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uiExpand="1"/>
      <p:bldP spid="30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sv-SE"/>
            </a:defPPr>
          </a:lstStyle>
          <a:p>
            <a:r>
              <a:rPr lang="sv-SE" sz="4800" dirty="0">
                <a:solidFill>
                  <a:srgbClr val="73EBF9"/>
                </a:solidFill>
                <a:latin typeface="Biome"/>
                <a:ea typeface="+mn-ea"/>
              </a:rPr>
              <a:t>CBTIweb.org</a:t>
            </a:r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fld id="{FE024F78-56A6-7740-B68D-8D4D026EDF3F}" type="slidenum">
              <a:rPr lang="sv-SE" smtClean="0"/>
              <a:pPr/>
              <a:t>4</a:t>
            </a:fld>
            <a:endParaRPr lang="sv-SE" dirty="0"/>
          </a:p>
        </p:txBody>
      </p:sp>
      <p:pic>
        <p:nvPicPr>
          <p:cNvPr id="18" name="Bildobjekt 17" descr="En bild som visar text, inomhus, skärmbild, säng&#10;&#10;Automatiskt genererad beskrivning">
            <a:extLst>
              <a:ext uri="{FF2B5EF4-FFF2-40B4-BE49-F238E27FC236}">
                <a16:creationId xmlns:a16="http://schemas.microsoft.com/office/drawing/2014/main" id="{B7ED61F4-7168-8F56-D4BB-F30F94D45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760" y="1401671"/>
            <a:ext cx="9971690" cy="504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sv-SE"/>
            </a:defPPr>
          </a:lstStyle>
          <a:p>
            <a:r>
              <a:rPr lang="en-US" sz="4800" dirty="0">
                <a:solidFill>
                  <a:srgbClr val="73EBF9"/>
                </a:solidFill>
                <a:latin typeface="Biome"/>
                <a:ea typeface="+mn-ea"/>
              </a:rPr>
              <a:t>Future work</a:t>
            </a:r>
          </a:p>
        </p:txBody>
      </p:sp>
      <p:sp>
        <p:nvSpPr>
          <p:cNvPr id="8" name="Platshållare för bildnumm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fld id="{FE024F78-56A6-7740-B68D-8D4D026EDF3F}" type="slidenum">
              <a:rPr lang="sv-SE" smtClean="0"/>
              <a:pPr/>
              <a:t>5</a:t>
            </a:fld>
            <a:endParaRPr lang="sv-SE" dirty="0"/>
          </a:p>
        </p:txBody>
      </p:sp>
      <p:sp>
        <p:nvSpPr>
          <p:cNvPr id="5" name="textruta 4">
            <a:extLst>
              <a:ext uri="{FF2B5EF4-FFF2-40B4-BE49-F238E27FC236}">
                <a16:creationId xmlns:a16="http://schemas.microsoft.com/office/drawing/2014/main" id="{054EB588-0E4E-3074-8AF2-ECDE3E1782D5}"/>
              </a:ext>
            </a:extLst>
          </p:cNvPr>
          <p:cNvSpPr txBox="1"/>
          <p:nvPr/>
        </p:nvSpPr>
        <p:spPr>
          <a:xfrm>
            <a:off x="1724338" y="2404856"/>
            <a:ext cx="96406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  <a:cs typeface="Biome" panose="020B0503030204020804" pitchFamily="34" charset="0"/>
              </a:rPr>
              <a:t>Translating this training to other languages </a:t>
            </a:r>
          </a:p>
          <a:p>
            <a:endParaRPr lang="en-US" sz="2400" dirty="0">
              <a:solidFill>
                <a:schemeClr val="bg1"/>
              </a:solidFill>
              <a:latin typeface="+mj-lt"/>
              <a:cs typeface="Biome" panose="020B05030302040208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  <a:cs typeface="Biome" panose="020B0503030204020804" pitchFamily="34" charset="0"/>
              </a:rPr>
              <a:t>Extending this web-based platform to the treatment of other sleep disorders (e.g., nightmares) and populations (e.g., pediatric populations with insomnia).</a:t>
            </a:r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666699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666699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sv-SE"/>
            </a:defPPr>
          </a:lstStyle>
          <a:p>
            <a:r>
              <a:rPr lang="en-US" sz="4800" dirty="0">
                <a:solidFill>
                  <a:srgbClr val="73EBF9"/>
                </a:solidFill>
                <a:latin typeface="Biome"/>
                <a:ea typeface="+mn-ea"/>
              </a:rPr>
              <a:t>Validity</a:t>
            </a:r>
            <a:r>
              <a:rPr lang="sv-SE" sz="4800" dirty="0">
                <a:solidFill>
                  <a:srgbClr val="73EBF9"/>
                </a:solidFill>
                <a:latin typeface="Biome"/>
                <a:ea typeface="+mn-ea"/>
              </a:rPr>
              <a:t> - </a:t>
            </a:r>
            <a:r>
              <a:rPr lang="en-US" sz="4800" dirty="0">
                <a:solidFill>
                  <a:srgbClr val="73EBF9"/>
                </a:solidFill>
                <a:latin typeface="Biome"/>
                <a:ea typeface="+mn-ea"/>
              </a:rPr>
              <a:t>reviewed and approved </a:t>
            </a:r>
            <a:endParaRPr lang="sv-SE" sz="4800" dirty="0">
              <a:solidFill>
                <a:srgbClr val="73EBF9"/>
              </a:solidFill>
              <a:latin typeface="Biome"/>
              <a:ea typeface="+mn-ea"/>
            </a:endParaRPr>
          </a:p>
        </p:txBody>
      </p:sp>
      <p:sp>
        <p:nvSpPr>
          <p:cNvPr id="8" name="Platshållare för bildnumm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fld id="{FE024F78-56A6-7740-B68D-8D4D026EDF3F}" type="slidenum">
              <a:rPr lang="sv-SE" smtClean="0"/>
              <a:pPr rtl="0"/>
              <a:t>6</a:t>
            </a:fld>
            <a:endParaRPr lang="sv-SE" dirty="0"/>
          </a:p>
        </p:txBody>
      </p:sp>
      <p:sp>
        <p:nvSpPr>
          <p:cNvPr id="5" name="textruta 4">
            <a:extLst>
              <a:ext uri="{FF2B5EF4-FFF2-40B4-BE49-F238E27FC236}">
                <a16:creationId xmlns:a16="http://schemas.microsoft.com/office/drawing/2014/main" id="{054EB588-0E4E-3074-8AF2-ECDE3E1782D5}"/>
              </a:ext>
            </a:extLst>
          </p:cNvPr>
          <p:cNvSpPr txBox="1"/>
          <p:nvPr/>
        </p:nvSpPr>
        <p:spPr>
          <a:xfrm>
            <a:off x="1135117" y="2515491"/>
            <a:ext cx="10515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  <a:cs typeface="Biome" panose="020B0503030204020804" pitchFamily="34" charset="0"/>
              </a:rPr>
              <a:t>The Medical University of South Carolina Institutional Review Board.</a:t>
            </a:r>
          </a:p>
          <a:p>
            <a:endParaRPr lang="en-US" sz="2400" dirty="0">
              <a:solidFill>
                <a:schemeClr val="bg1"/>
              </a:solidFill>
              <a:latin typeface="+mj-lt"/>
              <a:cs typeface="Biome" panose="020B05030302040208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  <a:cs typeface="Biome" panose="020B0503030204020804" pitchFamily="34" charset="0"/>
              </a:rPr>
              <a:t>The U.S. Army Medical Research and Development Command Office of Research Protections.</a:t>
            </a:r>
          </a:p>
        </p:txBody>
      </p:sp>
    </p:spTree>
    <p:extLst>
      <p:ext uri="{BB962C8B-B14F-4D97-AF65-F5344CB8AC3E}">
        <p14:creationId xmlns:p14="http://schemas.microsoft.com/office/powerpoint/2010/main" val="41960378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666699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666699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171" y="1562944"/>
            <a:ext cx="4473848" cy="1358678"/>
          </a:xfrm>
        </p:spPr>
        <p:txBody>
          <a:bodyPr rtlCol="0"/>
          <a:lstStyle>
            <a:defPPr>
              <a:defRPr lang="sv-SE"/>
            </a:defPPr>
          </a:lstStyle>
          <a:p>
            <a:pPr algn="ctr"/>
            <a:r>
              <a:rPr lang="en-US" sz="4800" dirty="0">
                <a:solidFill>
                  <a:srgbClr val="73EBF9"/>
                </a:solidFill>
                <a:latin typeface="Biome"/>
                <a:ea typeface="+mn-ea"/>
              </a:rPr>
              <a:t>Thank You For Listening</a:t>
            </a:r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sv-SE"/>
            </a:defPPr>
          </a:lstStyle>
          <a:p>
            <a:pPr rtl="0"/>
            <a:fld id="{FE024F78-56A6-7740-B68D-8D4D026EDF3F}" type="slidenum">
              <a:rPr lang="sv-SE" smtClean="0"/>
              <a:pPr rtl="0"/>
              <a:t>7</a:t>
            </a:fld>
            <a:endParaRPr lang="sv-SE" dirty="0"/>
          </a:p>
        </p:txBody>
      </p:sp>
      <p:pic>
        <p:nvPicPr>
          <p:cNvPr id="9" name="Bildobjekt 8" descr="En digital balans skala som använder cirklar">
            <a:extLst>
              <a:ext uri="{FF2B5EF4-FFF2-40B4-BE49-F238E27FC236}">
                <a16:creationId xmlns:a16="http://schemas.microsoft.com/office/drawing/2014/main" id="{7B9D2D79-58CA-8021-A49C-31AF925DC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39360"/>
            <a:ext cx="6096000" cy="371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16_TF11936837_Win32" id="{59979FB6-A378-4BB7-9478-2FB1B319FABC}" vid="{5DF955FC-73CA-492A-B0C1-8230999BDA1C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7">
    <a:dk1>
      <a:srgbClr val="000000"/>
    </a:dk1>
    <a:lt1>
      <a:srgbClr val="FFFFFF"/>
    </a:lt1>
    <a:dk2>
      <a:srgbClr val="FC4EFB"/>
    </a:dk2>
    <a:lt2>
      <a:srgbClr val="E7E6E6"/>
    </a:lt2>
    <a:accent1>
      <a:srgbClr val="FAF24C"/>
    </a:accent1>
    <a:accent2>
      <a:srgbClr val="5EFCAC"/>
    </a:accent2>
    <a:accent3>
      <a:srgbClr val="73EBF9"/>
    </a:accent3>
    <a:accent4>
      <a:srgbClr val="316CFC"/>
    </a:accent4>
    <a:accent5>
      <a:srgbClr val="B059FD"/>
    </a:accent5>
    <a:accent6>
      <a:srgbClr val="9405FC"/>
    </a:accent6>
    <a:hlink>
      <a:srgbClr val="FFFFFF"/>
    </a:hlink>
    <a:folHlink>
      <a:srgbClr val="FFFFFF"/>
    </a:folHlink>
  </a:clrScheme>
</a:themeOverride>
</file>

<file path=ppt/theme/themeOverride2.xml><?xml version="1.0" encoding="utf-8"?>
<a:themeOverride xmlns:a="http://schemas.openxmlformats.org/drawingml/2006/main">
  <a:clrScheme name="Custom 17">
    <a:dk1>
      <a:srgbClr val="000000"/>
    </a:dk1>
    <a:lt1>
      <a:srgbClr val="FFFFFF"/>
    </a:lt1>
    <a:dk2>
      <a:srgbClr val="FC4EFB"/>
    </a:dk2>
    <a:lt2>
      <a:srgbClr val="E7E6E6"/>
    </a:lt2>
    <a:accent1>
      <a:srgbClr val="FAF24C"/>
    </a:accent1>
    <a:accent2>
      <a:srgbClr val="5EFCAC"/>
    </a:accent2>
    <a:accent3>
      <a:srgbClr val="73EBF9"/>
    </a:accent3>
    <a:accent4>
      <a:srgbClr val="316CFC"/>
    </a:accent4>
    <a:accent5>
      <a:srgbClr val="B059FD"/>
    </a:accent5>
    <a:accent6>
      <a:srgbClr val="9405FC"/>
    </a:accent6>
    <a:hlink>
      <a:srgbClr val="FFFFFF"/>
    </a:hlink>
    <a:folHlink>
      <a:srgbClr val="FFFFF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</TotalTime>
  <Words>226</Words>
  <Application>Microsoft Office PowerPoint</Application>
  <PresentationFormat>Bredbild</PresentationFormat>
  <Paragraphs>41</Paragraphs>
  <Slides>7</Slides>
  <Notes>7</Notes>
  <HiddenSlides>0</HiddenSlides>
  <MMClips>0</MMClips>
  <ScaleCrop>false</ScaleCrop>
  <HeadingPairs>
    <vt:vector size="6" baseType="variant">
      <vt:variant>
        <vt:lpstr>Använt teckensnitt</vt:lpstr>
      </vt:variant>
      <vt:variant>
        <vt:i4>6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7</vt:i4>
      </vt:variant>
    </vt:vector>
  </HeadingPairs>
  <TitlesOfParts>
    <vt:vector size="14" baseType="lpstr">
      <vt:lpstr>Arial</vt:lpstr>
      <vt:lpstr>Arial Nova</vt:lpstr>
      <vt:lpstr>Biome</vt:lpstr>
      <vt:lpstr>Biome Light</vt:lpstr>
      <vt:lpstr>Calibri</vt:lpstr>
      <vt:lpstr>Segoe UI</vt:lpstr>
      <vt:lpstr>Office-tema</vt:lpstr>
      <vt:lpstr>Developing and Testing a Web-Based Provider Training for Cognitive Behavioral Therapy of Insomnia. </vt:lpstr>
      <vt:lpstr>Purpose of the article</vt:lpstr>
      <vt:lpstr>Methods used</vt:lpstr>
      <vt:lpstr>CBTIweb.org</vt:lpstr>
      <vt:lpstr>Future work</vt:lpstr>
      <vt:lpstr>Validity - reviewed and approved 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Article </dc:title>
  <dc:creator>Daniel Carlsson</dc:creator>
  <cp:lastModifiedBy>Daniel Carlsson</cp:lastModifiedBy>
  <cp:revision>1</cp:revision>
  <dcterms:created xsi:type="dcterms:W3CDTF">2023-01-02T22:40:07Z</dcterms:created>
  <dcterms:modified xsi:type="dcterms:W3CDTF">2023-01-03T19:33:46Z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